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102"/>
    <p:restoredTop sz="94659"/>
  </p:normalViewPr>
  <p:slideViewPr>
    <p:cSldViewPr snapToGrid="0" snapToObjects="1">
      <p:cViewPr>
        <p:scale>
          <a:sx n="72" d="100"/>
          <a:sy n="72" d="100"/>
        </p:scale>
        <p:origin x="-324" y="1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0B4DD1F-B56C-9947-98C5-4B295121FF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D412A2C4-EF42-6741-B3AA-3C367EED9D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AAE4E97-FCC7-C644-A746-60678BB585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80B9E-FD44-2646-9682-E97E1D8B8338}" type="datetimeFigureOut">
              <a:rPr lang="en-US" smtClean="0"/>
              <a:t>2/18/2019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30FB2CE-468D-3444-9F26-5B5F6459D8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26E1E05-F16F-5940-AFE3-DAAC006CA8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5AD21-6C97-C545-A5E3-E0C67881B4B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870756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 advTm="5000">
        <p159:morph option="byObject"/>
      </p:transition>
    </mc:Choice>
    <mc:Fallback>
      <p:transition spd="slow" advTm="5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2196DE8-0B4E-1A44-B15A-6C7146CC46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41B9D0C5-583E-2B4A-9C83-712D770574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45C9659-BF29-9D4B-82BD-EF022BFF56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80B9E-FD44-2646-9682-E97E1D8B8338}" type="datetimeFigureOut">
              <a:rPr lang="en-US" smtClean="0"/>
              <a:t>2/18/2019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F1B7E20-492B-C743-A18E-9CCAE428F1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B408D86-7622-FF49-9542-44F656E089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5AD21-6C97-C545-A5E3-E0C67881B4B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09248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 advTm="5000">
        <p159:morph option="byObject"/>
      </p:transition>
    </mc:Choice>
    <mc:Fallback>
      <p:transition spd="slow" advTm="5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32318CE6-BC73-6D48-B8C6-9DF5F6829A7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54AC6B52-17AF-7949-8038-F585CEC7FA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009E774-FB27-D544-81EE-153F5A051C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80B9E-FD44-2646-9682-E97E1D8B8338}" type="datetimeFigureOut">
              <a:rPr lang="en-US" smtClean="0"/>
              <a:t>2/18/2019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9043BCD-7F36-C044-825C-1CDE83B0DF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0ADCF6C-6587-3645-AC5C-B8C860B310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5AD21-6C97-C545-A5E3-E0C67881B4B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307310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 advTm="5000">
        <p159:morph option="byObject"/>
      </p:transition>
    </mc:Choice>
    <mc:Fallback>
      <p:transition spd="slow" advTm="5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33DD6EC-4865-F54E-8C7D-DEE7D8B841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8A2D71C-D1AC-CA41-89B5-F89722630D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8964445-B65B-0446-A8AB-862F5573AC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80B9E-FD44-2646-9682-E97E1D8B8338}" type="datetimeFigureOut">
              <a:rPr lang="en-US" smtClean="0"/>
              <a:t>2/18/2019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EFB9D08-12B9-C54D-9D22-AF3DC3B102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559B157-448E-3341-AFDF-5C25D57155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5AD21-6C97-C545-A5E3-E0C67881B4B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939463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 advTm="5000">
        <p159:morph option="byObject"/>
      </p:transition>
    </mc:Choice>
    <mc:Fallback>
      <p:transition spd="slow" advTm="5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322D369-5949-BF47-AE41-61028CCD82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73F9B55-731C-804B-A1CB-5F07484AFD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FBCFFC8-CEE2-D54A-8155-DA6969BC30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80B9E-FD44-2646-9682-E97E1D8B8338}" type="datetimeFigureOut">
              <a:rPr lang="en-US" smtClean="0"/>
              <a:t>2/18/2019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500BD68-013D-5C46-96CA-86C2313A50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A1F2B9C-3099-B046-9EEC-F3267EC363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5AD21-6C97-C545-A5E3-E0C67881B4B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708530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 advTm="5000">
        <p159:morph option="byObject"/>
      </p:transition>
    </mc:Choice>
    <mc:Fallback>
      <p:transition spd="slow" advTm="5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63E9D93-F474-9445-9C00-E37A1E0A2C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A3DBD9F-4650-BD46-B4F0-357F20FDDD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A2E9CDC1-9B0E-E243-92A4-060034D491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3B89C07-0DAA-B045-8AB9-8A8C8598B0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80B9E-FD44-2646-9682-E97E1D8B8338}" type="datetimeFigureOut">
              <a:rPr lang="en-US" smtClean="0"/>
              <a:t>2/18/2019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6D4ECEE-6C38-B648-B897-FF292BA08A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01B8655-D110-5740-9380-BD697611A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5AD21-6C97-C545-A5E3-E0C67881B4B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435603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 advTm="5000">
        <p159:morph option="byObject"/>
      </p:transition>
    </mc:Choice>
    <mc:Fallback>
      <p:transition spd="slow" advTm="5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263FC5F-8A86-6548-B2EE-5DFCB4E6B9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526D979-0D9E-494E-80D0-4E2E741107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3007D7DF-3332-914D-B9F6-2036384E7D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A6C9B3AD-25B9-EE4F-A612-BBC0BE61B0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A221BEBA-CCED-C944-A9B2-509E0EC211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A47D424B-3379-8B46-A960-3F4B67F9F7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80B9E-FD44-2646-9682-E97E1D8B8338}" type="datetimeFigureOut">
              <a:rPr lang="en-US" smtClean="0"/>
              <a:t>2/18/2019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15AA2337-B4CE-7048-A2FE-2E90F3488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881F33E6-5AC7-4146-AE4F-5ECCAD715A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5AD21-6C97-C545-A5E3-E0C67881B4B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593792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 advTm="5000">
        <p159:morph option="byObject"/>
      </p:transition>
    </mc:Choice>
    <mc:Fallback>
      <p:transition spd="slow" advTm="5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24B1D47-8DDF-E948-8E5E-056DCBC500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13968749-F75E-AE4F-ABB9-CD38F3AD03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80B9E-FD44-2646-9682-E97E1D8B8338}" type="datetimeFigureOut">
              <a:rPr lang="en-US" smtClean="0"/>
              <a:t>2/18/2019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B32BEC37-3639-F647-A4FD-55F382102F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61B350E6-DFEE-2D40-9967-13E7C65691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5AD21-6C97-C545-A5E3-E0C67881B4B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686416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 advTm="5000">
        <p159:morph option="byObject"/>
      </p:transition>
    </mc:Choice>
    <mc:Fallback>
      <p:transition spd="slow" advTm="5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A0764124-B56D-7647-A50B-EB9A349552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80B9E-FD44-2646-9682-E97E1D8B8338}" type="datetimeFigureOut">
              <a:rPr lang="en-US" smtClean="0"/>
              <a:t>2/18/2019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E8756CA4-1300-A342-A8B6-60E55DFCA0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D9AE6B89-98F3-0E45-B7D0-AA96D32F86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5AD21-6C97-C545-A5E3-E0C67881B4B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476982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 advTm="5000">
        <p159:morph option="byObject"/>
      </p:transition>
    </mc:Choice>
    <mc:Fallback>
      <p:transition spd="slow" advTm="5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EB55B68-7865-D542-B42B-693D4ED59A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199C49B-A537-EF4A-8C33-5C0B04FEB7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239D32B7-6882-1348-9F86-155DFA0AD1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D47F76C9-F959-C94A-BB41-764E91EC44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80B9E-FD44-2646-9682-E97E1D8B8338}" type="datetimeFigureOut">
              <a:rPr lang="en-US" smtClean="0"/>
              <a:t>2/18/2019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B4AA012-5D66-4543-8F72-E6E3FE32A2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760B11D-9D6F-1644-B2FC-F443CB2FF7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5AD21-6C97-C545-A5E3-E0C67881B4B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004490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 advTm="5000">
        <p159:morph option="byObject"/>
      </p:transition>
    </mc:Choice>
    <mc:Fallback>
      <p:transition spd="slow" advTm="5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F3B88A6-3D25-F140-9988-E27F29C172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99BF2B6E-A793-294E-AEE8-CB49BFC4C0F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5FB2C23D-3555-624F-9608-FB7B7D1CF6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30B9A26-83A4-A444-BFD6-DF7622EF6D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80B9E-FD44-2646-9682-E97E1D8B8338}" type="datetimeFigureOut">
              <a:rPr lang="en-US" smtClean="0"/>
              <a:t>2/18/2019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E06BEBC-7BCA-9941-A07E-7AF6A3C4CF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DBFCC69-2F67-934F-BB66-A31ED6970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5AD21-6C97-C545-A5E3-E0C67881B4B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406377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 advTm="5000">
        <p159:morph option="byObject"/>
      </p:transition>
    </mc:Choice>
    <mc:Fallback>
      <p:transition spd="slow" advTm="5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8100C998-4455-1445-A803-B14AB15F05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445D657-0849-7B49-BDAD-D8BF273092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A2B8913-1A86-B344-A745-072C5F39377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780B9E-FD44-2646-9682-E97E1D8B8338}" type="datetimeFigureOut">
              <a:rPr lang="en-US" smtClean="0"/>
              <a:t>2/18/2019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91E2D7A-0108-5A4E-AC84-E360C49E54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00A4A0D-B00F-A749-94BC-50314E202F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55AD21-6C97-C545-A5E3-E0C67881B4B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10269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 advTm="5000">
        <p159:morph option="byObject"/>
      </p:transition>
    </mc:Choice>
    <mc:Fallback>
      <p:transition spd="slow" advTm="5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xmlns="" id="{879E5AFA-0AE6-E149-BFCF-EAF89513EC5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8562" y="0"/>
            <a:ext cx="11537004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67E2C90E-7DFB-2142-A51C-4A05A497280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66080" y="806977"/>
            <a:ext cx="2173471" cy="524404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068416" y="1510748"/>
            <a:ext cx="707666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smtClean="0">
                <a:latin typeface="Are You Freakin' Serious " pitchFamily="2" charset="0"/>
              </a:rPr>
              <a:t>4</a:t>
            </a:r>
            <a:r>
              <a:rPr lang="en-US" sz="8000" b="1" baseline="30000" dirty="0" smtClean="0">
                <a:latin typeface="Are You Freakin' Serious " pitchFamily="2" charset="0"/>
              </a:rPr>
              <a:t>th</a:t>
            </a:r>
            <a:r>
              <a:rPr lang="en-US" sz="8000" b="1" dirty="0" smtClean="0">
                <a:latin typeface="Are You Freakin' Serious " pitchFamily="2" charset="0"/>
              </a:rPr>
              <a:t> Grade</a:t>
            </a:r>
          </a:p>
          <a:p>
            <a:pPr algn="ctr"/>
            <a:r>
              <a:rPr lang="en-US" sz="8000" b="1" dirty="0" smtClean="0">
                <a:latin typeface="Are You Freakin' Serious " pitchFamily="2" charset="0"/>
              </a:rPr>
              <a:t>Biography Project</a:t>
            </a:r>
          </a:p>
          <a:p>
            <a:pPr algn="ctr"/>
            <a:r>
              <a:rPr lang="en-US" sz="8000" b="1" dirty="0" smtClean="0">
                <a:latin typeface="Are You Freakin' Serious " pitchFamily="2" charset="0"/>
              </a:rPr>
              <a:t>2018-20</a:t>
            </a:r>
            <a:endParaRPr lang="en-US" sz="8000" b="1" dirty="0">
              <a:latin typeface="Are You Freakin' Serious 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365750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 advTm="5000">
        <p159:morph option="byObject"/>
      </p:transition>
    </mc:Choice>
    <mc:Fallback>
      <p:transition spd="slow" advTm="500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57845966-6EFC-468A-9CC7-BAB4B95854E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354372" y="0"/>
            <a:ext cx="9483256" cy="6858000"/>
          </a:xfrm>
          <a:prstGeom prst="rect">
            <a:avLst/>
          </a:prstGeom>
          <a:solidFill>
            <a:srgbClr val="5F3A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75554383-98AF-4A47-BB65-705FAAA4BE6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Freeform: Shape 13">
            <a:extLst>
              <a:ext uri="{FF2B5EF4-FFF2-40B4-BE49-F238E27FC236}">
                <a16:creationId xmlns:a16="http://schemas.microsoft.com/office/drawing/2014/main" xmlns="" id="{ADAD1991-FFD1-4E94-ABAB-7560D33008E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2144484" y="0"/>
            <a:ext cx="7837716" cy="6858000"/>
          </a:xfrm>
          <a:custGeom>
            <a:avLst/>
            <a:gdLst>
              <a:gd name="connsiteX0" fmla="*/ 2232159 w 7837716"/>
              <a:gd name="connsiteY0" fmla="*/ 0 h 6858000"/>
              <a:gd name="connsiteX1" fmla="*/ 5605557 w 7837716"/>
              <a:gd name="connsiteY1" fmla="*/ 0 h 6858000"/>
              <a:gd name="connsiteX2" fmla="*/ 5617845 w 7837716"/>
              <a:gd name="connsiteY2" fmla="*/ 5384 h 6858000"/>
              <a:gd name="connsiteX3" fmla="*/ 7837716 w 7837716"/>
              <a:gd name="connsiteY3" fmla="*/ 3429000 h 6858000"/>
              <a:gd name="connsiteX4" fmla="*/ 5617845 w 7837716"/>
              <a:gd name="connsiteY4" fmla="*/ 6852616 h 6858000"/>
              <a:gd name="connsiteX5" fmla="*/ 5605557 w 7837716"/>
              <a:gd name="connsiteY5" fmla="*/ 6858000 h 6858000"/>
              <a:gd name="connsiteX6" fmla="*/ 2232159 w 7837716"/>
              <a:gd name="connsiteY6" fmla="*/ 6858000 h 6858000"/>
              <a:gd name="connsiteX7" fmla="*/ 2219871 w 7837716"/>
              <a:gd name="connsiteY7" fmla="*/ 6852616 h 6858000"/>
              <a:gd name="connsiteX8" fmla="*/ 0 w 7837716"/>
              <a:gd name="connsiteY8" fmla="*/ 3429000 h 6858000"/>
              <a:gd name="connsiteX9" fmla="*/ 2219871 w 7837716"/>
              <a:gd name="connsiteY9" fmla="*/ 538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837716" h="6858000">
                <a:moveTo>
                  <a:pt x="2232159" y="0"/>
                </a:moveTo>
                <a:lnTo>
                  <a:pt x="5605557" y="0"/>
                </a:lnTo>
                <a:lnTo>
                  <a:pt x="5617845" y="5384"/>
                </a:lnTo>
                <a:cubicBezTo>
                  <a:pt x="6931322" y="618789"/>
                  <a:pt x="7837716" y="1921305"/>
                  <a:pt x="7837716" y="3429000"/>
                </a:cubicBezTo>
                <a:cubicBezTo>
                  <a:pt x="7837716" y="4936696"/>
                  <a:pt x="6931322" y="6239212"/>
                  <a:pt x="5617845" y="6852616"/>
                </a:cubicBezTo>
                <a:lnTo>
                  <a:pt x="5605557" y="6858000"/>
                </a:lnTo>
                <a:lnTo>
                  <a:pt x="2232159" y="6858000"/>
                </a:lnTo>
                <a:lnTo>
                  <a:pt x="2219871" y="6852616"/>
                </a:lnTo>
                <a:cubicBezTo>
                  <a:pt x="906394" y="6239212"/>
                  <a:pt x="0" y="4936696"/>
                  <a:pt x="0" y="3429000"/>
                </a:cubicBezTo>
                <a:cubicBezTo>
                  <a:pt x="0" y="1921305"/>
                  <a:pt x="906394" y="618789"/>
                  <a:pt x="2219871" y="5384"/>
                </a:cubicBezTo>
                <a:close/>
              </a:path>
            </a:pathLst>
          </a:custGeom>
          <a:solidFill>
            <a:schemeClr val="bg1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2000"/>
                  </a:schemeClr>
                </a:gs>
                <a:gs pos="100000">
                  <a:schemeClr val="bg2">
                    <a:lumMod val="87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5" name="Picture 4" descr="Blackbeard">
            <a:extLst>
              <a:ext uri="{FF2B5EF4-FFF2-40B4-BE49-F238E27FC236}">
                <a16:creationId xmlns:a16="http://schemas.microsoft.com/office/drawing/2014/main" xmlns="" id="{BEE5EAC3-2A2D-CA49-A9C6-C56728AEFA6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693381" y="1745311"/>
            <a:ext cx="4548146" cy="341110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7431C27-DC91-8241-A17B-C46D8CBF13D4}"/>
              </a:ext>
            </a:extLst>
          </p:cNvPr>
          <p:cNvSpPr txBox="1"/>
          <p:nvPr/>
        </p:nvSpPr>
        <p:spPr>
          <a:xfrm>
            <a:off x="3852153" y="5953328"/>
            <a:ext cx="426071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/>
              <a:t>Blackbeard</a:t>
            </a:r>
          </a:p>
        </p:txBody>
      </p:sp>
    </p:spTree>
    <p:extLst>
      <p:ext uri="{BB962C8B-B14F-4D97-AF65-F5344CB8AC3E}">
        <p14:creationId xmlns:p14="http://schemas.microsoft.com/office/powerpoint/2010/main" val="22041771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 advTm="5000">
        <p159:morph option="byObject"/>
      </p:transition>
    </mc:Choice>
    <mc:Fallback>
      <p:transition spd="slow" advTm="5000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person, indoor, wall&#10;&#10;Description automatically generated">
            <a:extLst>
              <a:ext uri="{FF2B5EF4-FFF2-40B4-BE49-F238E27FC236}">
                <a16:creationId xmlns:a16="http://schemas.microsoft.com/office/drawing/2014/main" xmlns="" id="{C7D5500A-E027-2D4A-A865-9876983C502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310466" y="1339850"/>
            <a:ext cx="5571067" cy="41783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60325492-1454-0D43-90BA-946118680F7C}"/>
              </a:ext>
            </a:extLst>
          </p:cNvPr>
          <p:cNvSpPr txBox="1"/>
          <p:nvPr/>
        </p:nvSpPr>
        <p:spPr>
          <a:xfrm>
            <a:off x="953311" y="1848255"/>
            <a:ext cx="28210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Anne Frank</a:t>
            </a:r>
          </a:p>
        </p:txBody>
      </p:sp>
    </p:spTree>
    <p:extLst>
      <p:ext uri="{BB962C8B-B14F-4D97-AF65-F5344CB8AC3E}">
        <p14:creationId xmlns:p14="http://schemas.microsoft.com/office/powerpoint/2010/main" val="198815967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 advTm="5000">
        <p159:morph option="byObject"/>
      </p:transition>
    </mc:Choice>
    <mc:Fallback>
      <p:transition spd="slow" advTm="5000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3000"/>
                <a:satMod val="150000"/>
                <a:shade val="98000"/>
                <a:lumMod val="102000"/>
              </a:schemeClr>
            </a:gs>
            <a:gs pos="50000">
              <a:schemeClr val="bg1">
                <a:tint val="98000"/>
                <a:satMod val="130000"/>
                <a:shade val="9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A2509F26-B5DC-4BA7-B476-4CB044237A2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DB103EB1-B135-4526-B883-33228FC27FF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1480000">
            <a:off x="815340" y="683404"/>
            <a:ext cx="10561320" cy="5404104"/>
          </a:xfrm>
          <a:prstGeom prst="rect">
            <a:avLst/>
          </a:prstGeom>
          <a:solidFill>
            <a:srgbClr val="FFFFFF"/>
          </a:solidFill>
          <a:ln w="3175" cap="sq" cmpd="thinThick">
            <a:solidFill>
              <a:srgbClr val="DDDDDD"/>
            </a:solidFill>
            <a:miter lim="800000"/>
          </a:ln>
          <a:effectLst>
            <a:outerShdw blurRad="2667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pic>
        <p:nvPicPr>
          <p:cNvPr id="5" name="Picture 4" descr="A picture containing person, indoor, wall&#10;&#10;Description automatically generated">
            <a:extLst>
              <a:ext uri="{FF2B5EF4-FFF2-40B4-BE49-F238E27FC236}">
                <a16:creationId xmlns:a16="http://schemas.microsoft.com/office/drawing/2014/main" xmlns="" id="{19638683-4E30-5147-967F-BE611AD26CC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 rot="26880000">
            <a:off x="3713802" y="-1572707"/>
            <a:ext cx="4764396" cy="991632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51D52425-2431-0241-B945-D015FE47D4FC}"/>
              </a:ext>
            </a:extLst>
          </p:cNvPr>
          <p:cNvSpPr txBox="1"/>
          <p:nvPr/>
        </p:nvSpPr>
        <p:spPr>
          <a:xfrm>
            <a:off x="1809345" y="1809345"/>
            <a:ext cx="32684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Walt Disney</a:t>
            </a:r>
          </a:p>
        </p:txBody>
      </p:sp>
    </p:spTree>
    <p:extLst>
      <p:ext uri="{BB962C8B-B14F-4D97-AF65-F5344CB8AC3E}">
        <p14:creationId xmlns:p14="http://schemas.microsoft.com/office/powerpoint/2010/main" val="80713318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 advTm="5000">
        <p159:morph option="byObject"/>
      </p:transition>
    </mc:Choice>
    <mc:Fallback>
      <p:transition spd="slow" advTm="5000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57845966-6EFC-468A-9CC7-BAB4B95854E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354372" y="0"/>
            <a:ext cx="9483256" cy="6858000"/>
          </a:xfrm>
          <a:prstGeom prst="rect">
            <a:avLst/>
          </a:prstGeom>
          <a:solidFill>
            <a:srgbClr val="4C72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75554383-98AF-4A47-BB65-705FAAA4BE6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3" name="Freeform: Shape 22">
            <a:extLst>
              <a:ext uri="{FF2B5EF4-FFF2-40B4-BE49-F238E27FC236}">
                <a16:creationId xmlns:a16="http://schemas.microsoft.com/office/drawing/2014/main" xmlns="" id="{ADAD1991-FFD1-4E94-ABAB-7560D33008E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2144484" y="0"/>
            <a:ext cx="7837716" cy="6858000"/>
          </a:xfrm>
          <a:custGeom>
            <a:avLst/>
            <a:gdLst>
              <a:gd name="connsiteX0" fmla="*/ 2232159 w 7837716"/>
              <a:gd name="connsiteY0" fmla="*/ 0 h 6858000"/>
              <a:gd name="connsiteX1" fmla="*/ 5605557 w 7837716"/>
              <a:gd name="connsiteY1" fmla="*/ 0 h 6858000"/>
              <a:gd name="connsiteX2" fmla="*/ 5617845 w 7837716"/>
              <a:gd name="connsiteY2" fmla="*/ 5384 h 6858000"/>
              <a:gd name="connsiteX3" fmla="*/ 7837716 w 7837716"/>
              <a:gd name="connsiteY3" fmla="*/ 3429000 h 6858000"/>
              <a:gd name="connsiteX4" fmla="*/ 5617845 w 7837716"/>
              <a:gd name="connsiteY4" fmla="*/ 6852616 h 6858000"/>
              <a:gd name="connsiteX5" fmla="*/ 5605557 w 7837716"/>
              <a:gd name="connsiteY5" fmla="*/ 6858000 h 6858000"/>
              <a:gd name="connsiteX6" fmla="*/ 2232159 w 7837716"/>
              <a:gd name="connsiteY6" fmla="*/ 6858000 h 6858000"/>
              <a:gd name="connsiteX7" fmla="*/ 2219871 w 7837716"/>
              <a:gd name="connsiteY7" fmla="*/ 6852616 h 6858000"/>
              <a:gd name="connsiteX8" fmla="*/ 0 w 7837716"/>
              <a:gd name="connsiteY8" fmla="*/ 3429000 h 6858000"/>
              <a:gd name="connsiteX9" fmla="*/ 2219871 w 7837716"/>
              <a:gd name="connsiteY9" fmla="*/ 538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837716" h="6858000">
                <a:moveTo>
                  <a:pt x="2232159" y="0"/>
                </a:moveTo>
                <a:lnTo>
                  <a:pt x="5605557" y="0"/>
                </a:lnTo>
                <a:lnTo>
                  <a:pt x="5617845" y="5384"/>
                </a:lnTo>
                <a:cubicBezTo>
                  <a:pt x="6931322" y="618789"/>
                  <a:pt x="7837716" y="1921305"/>
                  <a:pt x="7837716" y="3429000"/>
                </a:cubicBezTo>
                <a:cubicBezTo>
                  <a:pt x="7837716" y="4936696"/>
                  <a:pt x="6931322" y="6239212"/>
                  <a:pt x="5617845" y="6852616"/>
                </a:cubicBezTo>
                <a:lnTo>
                  <a:pt x="5605557" y="6858000"/>
                </a:lnTo>
                <a:lnTo>
                  <a:pt x="2232159" y="6858000"/>
                </a:lnTo>
                <a:lnTo>
                  <a:pt x="2219871" y="6852616"/>
                </a:lnTo>
                <a:cubicBezTo>
                  <a:pt x="906394" y="6239212"/>
                  <a:pt x="0" y="4936696"/>
                  <a:pt x="0" y="3429000"/>
                </a:cubicBezTo>
                <a:cubicBezTo>
                  <a:pt x="0" y="1921305"/>
                  <a:pt x="906394" y="618789"/>
                  <a:pt x="2219871" y="5384"/>
                </a:cubicBezTo>
                <a:close/>
              </a:path>
            </a:pathLst>
          </a:custGeom>
          <a:solidFill>
            <a:schemeClr val="bg1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2000"/>
                  </a:schemeClr>
                </a:gs>
                <a:gs pos="100000">
                  <a:schemeClr val="bg2">
                    <a:lumMod val="87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5" name="Picture 4" descr="A picture containing indoor, wall, person&#10;&#10;Description automatically generated">
            <a:extLst>
              <a:ext uri="{FF2B5EF4-FFF2-40B4-BE49-F238E27FC236}">
                <a16:creationId xmlns:a16="http://schemas.microsoft.com/office/drawing/2014/main" xmlns="" id="{010C9AC8-734A-FC47-A6F5-C2116A791B2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693381" y="1745311"/>
            <a:ext cx="4548146" cy="341110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9C9E9D36-3D38-E04D-AF3C-2332CFFBF286}"/>
              </a:ext>
            </a:extLst>
          </p:cNvPr>
          <p:cNvSpPr/>
          <p:nvPr/>
        </p:nvSpPr>
        <p:spPr>
          <a:xfrm>
            <a:off x="3886200" y="5681208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5400" dirty="0">
                <a:solidFill>
                  <a:srgbClr val="7030A0"/>
                </a:solidFill>
                <a:latin typeface="HelloAsparagus Medium" panose="02000603000000000000" pitchFamily="2" charset="0"/>
                <a:ea typeface="HelloAsparagus Medium" panose="02000603000000000000" pitchFamily="2" charset="0"/>
              </a:rPr>
              <a:t>Amelia Earhart</a:t>
            </a:r>
          </a:p>
        </p:txBody>
      </p:sp>
    </p:spTree>
    <p:extLst>
      <p:ext uri="{BB962C8B-B14F-4D97-AF65-F5344CB8AC3E}">
        <p14:creationId xmlns:p14="http://schemas.microsoft.com/office/powerpoint/2010/main" val="80575996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 advTm="5000">
        <p159:morph option="byObject"/>
      </p:transition>
    </mc:Choice>
    <mc:Fallback>
      <p:transition spd="slow" advTm="5000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indoor, person, building&#10;&#10;Description automatically generated">
            <a:extLst>
              <a:ext uri="{FF2B5EF4-FFF2-40B4-BE49-F238E27FC236}">
                <a16:creationId xmlns:a16="http://schemas.microsoft.com/office/drawing/2014/main" xmlns="" id="{FDF363FE-DA68-3D47-AE3D-28B1CB73571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667000" y="857250"/>
            <a:ext cx="6858000" cy="51435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A906911B-CACB-2E41-9095-15F85F7F9835}"/>
              </a:ext>
            </a:extLst>
          </p:cNvPr>
          <p:cNvSpPr txBox="1"/>
          <p:nvPr/>
        </p:nvSpPr>
        <p:spPr>
          <a:xfrm rot="16200000">
            <a:off x="-118533" y="2032000"/>
            <a:ext cx="601133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/>
              <a:t>Leonardo da Vinci</a:t>
            </a:r>
          </a:p>
        </p:txBody>
      </p:sp>
    </p:spTree>
    <p:extLst>
      <p:ext uri="{BB962C8B-B14F-4D97-AF65-F5344CB8AC3E}">
        <p14:creationId xmlns:p14="http://schemas.microsoft.com/office/powerpoint/2010/main" val="381185334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 advTm="5000">
        <p159:morph option="byObject"/>
      </p:transition>
    </mc:Choice>
    <mc:Fallback>
      <p:transition spd="slow" advTm="5000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2A0E4E09-FC02-4ADC-951A-3FFA90B6FE3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 descr="A picture containing indoor, wall, person, furniture&#10;&#10;Description automatically generated">
            <a:extLst>
              <a:ext uri="{FF2B5EF4-FFF2-40B4-BE49-F238E27FC236}">
                <a16:creationId xmlns:a16="http://schemas.microsoft.com/office/drawing/2014/main" xmlns="" id="{A090080F-3BDD-A143-ACED-E72CE24E4EC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 rot="5400000">
            <a:off x="-217779" y="217473"/>
            <a:ext cx="6858001" cy="642305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24F266AD-725B-4A9D-B448-4C000F95CB4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A39398D6-CB7A-0B43-9B97-09B76D35CC3A}"/>
              </a:ext>
            </a:extLst>
          </p:cNvPr>
          <p:cNvSpPr txBox="1"/>
          <p:nvPr/>
        </p:nvSpPr>
        <p:spPr>
          <a:xfrm>
            <a:off x="6748272" y="3992591"/>
            <a:ext cx="4800261" cy="164459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dirty="0">
                <a:solidFill>
                  <a:srgbClr val="000000"/>
                </a:solidFill>
                <a:latin typeface="HelloAsparagus Medium" panose="02000603000000000000" pitchFamily="2" charset="0"/>
                <a:ea typeface="HelloAsparagus Medium" panose="02000603000000000000" pitchFamily="2" charset="0"/>
                <a:cs typeface="+mj-cs"/>
              </a:rPr>
              <a:t>Marie Antoinette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dirty="0"/>
              <a:t>“Let them eat cake”</a:t>
            </a:r>
            <a:endParaRPr lang="en-US" sz="4400" dirty="0">
              <a:solidFill>
                <a:srgbClr val="000000"/>
              </a:solidFill>
              <a:latin typeface="HelloAsparagus Medium" panose="02000603000000000000" pitchFamily="2" charset="0"/>
              <a:ea typeface="HelloAsparagus Medium" panose="02000603000000000000" pitchFamily="2" charset="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96868330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 advTm="5000">
        <p159:morph option="byObject"/>
      </p:transition>
    </mc:Choice>
    <mc:Fallback>
      <p:transition spd="slow" advTm="5000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tint val="93000"/>
                <a:satMod val="150000"/>
                <a:shade val="98000"/>
                <a:lumMod val="102000"/>
              </a:schemeClr>
            </a:gs>
            <a:gs pos="50000">
              <a:schemeClr val="bg1">
                <a:tint val="98000"/>
                <a:satMod val="130000"/>
                <a:shade val="9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878699B-C3D9-334B-A14B-FE157D88BB90}"/>
              </a:ext>
            </a:extLst>
          </p:cNvPr>
          <p:cNvSpPr txBox="1"/>
          <p:nvPr/>
        </p:nvSpPr>
        <p:spPr>
          <a:xfrm>
            <a:off x="2082800" y="1439333"/>
            <a:ext cx="748453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>
                <a:latin typeface="HelloAsparagus Medium" panose="02000603000000000000" pitchFamily="2" charset="0"/>
                <a:ea typeface="HelloAsparagus Medium" panose="02000603000000000000" pitchFamily="2" charset="0"/>
              </a:rPr>
              <a:t>The End…</a:t>
            </a:r>
          </a:p>
        </p:txBody>
      </p:sp>
    </p:spTree>
    <p:extLst>
      <p:ext uri="{BB962C8B-B14F-4D97-AF65-F5344CB8AC3E}">
        <p14:creationId xmlns:p14="http://schemas.microsoft.com/office/powerpoint/2010/main" val="226971298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 advTm="5000">
        <p159:morph option="byObject"/>
      </p:transition>
    </mc:Choice>
    <mc:Fallback>
      <p:transition spd="slow" advTm="5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indoor, wall, appliance&#10;&#10;Description automatically generated">
            <a:extLst>
              <a:ext uri="{FF2B5EF4-FFF2-40B4-BE49-F238E27FC236}">
                <a16:creationId xmlns:a16="http://schemas.microsoft.com/office/drawing/2014/main" xmlns="" id="{4AA0BA60-8B76-DE4F-B128-38CB759597B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725276" y="1401418"/>
            <a:ext cx="6429443" cy="4822082"/>
          </a:xfrm>
          <a:prstGeom prst="rect">
            <a:avLst/>
          </a:prstGeom>
          <a:effectLst>
            <a:softEdge rad="215900"/>
          </a:effec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9DD25666-ECAB-0242-BBD6-DE4895DE1BCA}"/>
              </a:ext>
            </a:extLst>
          </p:cNvPr>
          <p:cNvSpPr/>
          <p:nvPr/>
        </p:nvSpPr>
        <p:spPr>
          <a:xfrm>
            <a:off x="2210596" y="1521993"/>
            <a:ext cx="316766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Rosa Parks</a:t>
            </a:r>
          </a:p>
        </p:txBody>
      </p:sp>
    </p:spTree>
    <p:extLst>
      <p:ext uri="{BB962C8B-B14F-4D97-AF65-F5344CB8AC3E}">
        <p14:creationId xmlns:p14="http://schemas.microsoft.com/office/powerpoint/2010/main" val="286636455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 advTm="5000">
        <p159:morph option="byObject"/>
      </p:transition>
    </mc:Choice>
    <mc:Fallback>
      <p:transition spd="slow" advTm="5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wall, indoor, person, refrigerator&#10;&#10;Description automatically generated">
            <a:extLst>
              <a:ext uri="{FF2B5EF4-FFF2-40B4-BE49-F238E27FC236}">
                <a16:creationId xmlns:a16="http://schemas.microsoft.com/office/drawing/2014/main" xmlns="" id="{17FD9A18-5FD6-FB43-8E37-DAF1A5AFC25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667000" y="857250"/>
            <a:ext cx="6858000" cy="51435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599EB255-B604-774B-9E37-992126CDA396}"/>
              </a:ext>
            </a:extLst>
          </p:cNvPr>
          <p:cNvSpPr txBox="1"/>
          <p:nvPr/>
        </p:nvSpPr>
        <p:spPr>
          <a:xfrm>
            <a:off x="4195132" y="2321145"/>
            <a:ext cx="48638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HelloBuckaroo Medium" panose="02000603000000000000" pitchFamily="2" charset="0"/>
                <a:ea typeface="HelloBuckaroo Medium" panose="02000603000000000000" pitchFamily="2" charset="0"/>
              </a:rPr>
              <a:t>Neil Armstrong</a:t>
            </a:r>
          </a:p>
        </p:txBody>
      </p:sp>
    </p:spTree>
    <p:extLst>
      <p:ext uri="{BB962C8B-B14F-4D97-AF65-F5344CB8AC3E}">
        <p14:creationId xmlns:p14="http://schemas.microsoft.com/office/powerpoint/2010/main" val="418291092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 advTm="5000">
        <p159:morph option="byObject"/>
      </p:transition>
    </mc:Choice>
    <mc:Fallback>
      <p:transition spd="slow" advTm="50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6D13EBD0-CB56-194F-8110-DBC6BFC251E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560819"/>
            <a:ext cx="12192000" cy="6858000"/>
          </a:xfrm>
          <a:prstGeom prst="rect">
            <a:avLst/>
          </a:prstGeom>
          <a:solidFill>
            <a:schemeClr val="accent1">
              <a:alpha val="52000"/>
            </a:schemeClr>
          </a:solidFill>
        </p:spPr>
      </p:pic>
      <p:pic>
        <p:nvPicPr>
          <p:cNvPr id="6" name="Picture 5" descr="A picture containing indoor, person, wall, refrigerator&#10;&#10;Description automatically generated">
            <a:extLst>
              <a:ext uri="{FF2B5EF4-FFF2-40B4-BE49-F238E27FC236}">
                <a16:creationId xmlns:a16="http://schemas.microsoft.com/office/drawing/2014/main" xmlns="" id="{E59530AC-CA25-A94E-8C09-06B4D233948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667000" y="857250"/>
            <a:ext cx="6858000" cy="51435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2D507C58-5CFA-F142-BDC3-D206C238405B}"/>
              </a:ext>
            </a:extLst>
          </p:cNvPr>
          <p:cNvSpPr txBox="1"/>
          <p:nvPr/>
        </p:nvSpPr>
        <p:spPr>
          <a:xfrm>
            <a:off x="702330" y="579984"/>
            <a:ext cx="295465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latin typeface="HelloAntsOnFire Medium" panose="02000603000000000000" pitchFamily="2" charset="0"/>
                <a:ea typeface="HelloAntsOnFire Medium" panose="02000603000000000000" pitchFamily="2" charset="0"/>
              </a:rPr>
              <a:t>Babe Ruth</a:t>
            </a:r>
          </a:p>
        </p:txBody>
      </p:sp>
    </p:spTree>
    <p:extLst>
      <p:ext uri="{BB962C8B-B14F-4D97-AF65-F5344CB8AC3E}">
        <p14:creationId xmlns:p14="http://schemas.microsoft.com/office/powerpoint/2010/main" val="30253103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 advTm="5000">
        <p159:morph option="byObject"/>
      </p:transition>
    </mc:Choice>
    <mc:Fallback>
      <p:transition spd="slow" advTm="500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Joan of  Arc">
            <a:extLst>
              <a:ext uri="{FF2B5EF4-FFF2-40B4-BE49-F238E27FC236}">
                <a16:creationId xmlns:a16="http://schemas.microsoft.com/office/drawing/2014/main" xmlns="" id="{E19E4ADE-8C77-A846-B734-B97D0C39F45D}"/>
              </a:ext>
              <a:ext uri="{C183D7F6-B498-43B3-948B-1728B52AA6E4}">
                <adec:decorative xmlns:adec="http://schemas.microsoft.com/office/drawing/2017/decorative" xmlns="" val="0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 rot="5400000">
            <a:off x="2276354" y="-1535429"/>
            <a:ext cx="6858001" cy="992886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CFDE1D03-A57A-CB44-A2FC-5661627C1464}"/>
              </a:ext>
            </a:extLst>
          </p:cNvPr>
          <p:cNvSpPr txBox="1"/>
          <p:nvPr/>
        </p:nvSpPr>
        <p:spPr>
          <a:xfrm rot="20762408">
            <a:off x="5330758" y="5194571"/>
            <a:ext cx="20428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HelloBuckaroo Medium" panose="02000603000000000000" pitchFamily="2" charset="0"/>
                <a:ea typeface="HelloBuckaroo Medium" panose="02000603000000000000" pitchFamily="2" charset="0"/>
              </a:rPr>
              <a:t>Of Arc</a:t>
            </a:r>
          </a:p>
        </p:txBody>
      </p:sp>
    </p:spTree>
    <p:extLst>
      <p:ext uri="{BB962C8B-B14F-4D97-AF65-F5344CB8AC3E}">
        <p14:creationId xmlns:p14="http://schemas.microsoft.com/office/powerpoint/2010/main" val="250838197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 advTm="5000">
        <p159:morph option="byObject"/>
      </p:transition>
    </mc:Choice>
    <mc:Fallback>
      <p:transition spd="slow" advTm="500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icture containing person, wall, indoor, man&#10;&#10;Description automatically generated">
            <a:extLst>
              <a:ext uri="{FF2B5EF4-FFF2-40B4-BE49-F238E27FC236}">
                <a16:creationId xmlns:a16="http://schemas.microsoft.com/office/drawing/2014/main" xmlns="" id="{37543B34-1744-7144-ADCF-0BFCD102375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1681806" y="395422"/>
            <a:ext cx="16256005" cy="12192000"/>
          </a:xfrm>
          <a:prstGeom prst="rect">
            <a:avLst/>
          </a:prstGeo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AE850907-9655-FB43-AE1F-F0DEDA24D4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58439" y="2140085"/>
            <a:ext cx="10515600" cy="4351338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Albert Einstein</a:t>
            </a:r>
          </a:p>
        </p:txBody>
      </p:sp>
    </p:spTree>
    <p:extLst>
      <p:ext uri="{BB962C8B-B14F-4D97-AF65-F5344CB8AC3E}">
        <p14:creationId xmlns:p14="http://schemas.microsoft.com/office/powerpoint/2010/main" val="78222286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 advTm="5000">
        <p159:morph option="byObject"/>
      </p:transition>
    </mc:Choice>
    <mc:Fallback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>
              <p:cTn id="2" repeatCount="indefinite" restart="whenNotActive" fill="hold" evtFilter="cancelBubble" nodeType="interactiveSeq">
                <p:stCondLst>
                  <p:cond delay="indefinite"/>
                  <p:cond evt="onBegin" delay="0">
                    <p:tn val="1"/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5954 0.19409" pathEditMode="relative" ptsTypes="AA">
                                      <p:cBhvr>
                                        <p:cTn id="6" dur="3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6" presetClass="emp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30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0"/>
                            </p:stCondLst>
                            <p:childTnLst>
                              <p:par>
                                <p:cTn id="10" presetID="0" presetClass="path" presetSubtype="0" accel="50000" decel="5000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-0.15954 0.19409 L 0 0" pathEditMode="relative" ptsTypes="AA">
                                      <p:cBhvr>
                                        <p:cTn id="11" dur="3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" presetID="6" presetClass="emph" presetSubtype="0" accel="50000" decel="5000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Scale>
                                      <p:cBhvr>
                                        <p:cTn id="13" dur="30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5000"/>
                            </p:stCondLst>
                            <p:childTnLst>
                              <p:par>
                                <p:cTn id="1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" pathEditMode="relative" ptsTypes="AA">
                                      <p:cBhvr>
                                        <p:cTn id="16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Susan B Anthony">
            <a:extLst>
              <a:ext uri="{FF2B5EF4-FFF2-40B4-BE49-F238E27FC236}">
                <a16:creationId xmlns:a16="http://schemas.microsoft.com/office/drawing/2014/main" xmlns="" id="{8667EC04-A46E-5D4C-A694-385F70B776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2667000" y="-2667000"/>
            <a:ext cx="6858000" cy="12192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4413A429-E8B8-9342-A69B-2FCF0E49D311}"/>
              </a:ext>
            </a:extLst>
          </p:cNvPr>
          <p:cNvSpPr txBox="1"/>
          <p:nvPr/>
        </p:nvSpPr>
        <p:spPr>
          <a:xfrm>
            <a:off x="2023354" y="583660"/>
            <a:ext cx="49027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HelloAsparagus Medium" panose="02000603000000000000" pitchFamily="2" charset="0"/>
                <a:ea typeface="HelloAsparagus Medium" panose="02000603000000000000" pitchFamily="2" charset="0"/>
              </a:rPr>
              <a:t>Susan B. Anthony</a:t>
            </a:r>
          </a:p>
        </p:txBody>
      </p:sp>
    </p:spTree>
    <p:extLst>
      <p:ext uri="{BB962C8B-B14F-4D97-AF65-F5344CB8AC3E}">
        <p14:creationId xmlns:p14="http://schemas.microsoft.com/office/powerpoint/2010/main" val="12416425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 advTm="5000">
        <p159:morph option="byObject"/>
      </p:transition>
    </mc:Choice>
    <mc:Fallback>
      <p:transition spd="slow" advTm="500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icture containing wall, indoor, person, refrigerator&#10;&#10;Description automatically generated">
            <a:extLst>
              <a:ext uri="{FF2B5EF4-FFF2-40B4-BE49-F238E27FC236}">
                <a16:creationId xmlns:a16="http://schemas.microsoft.com/office/drawing/2014/main" xmlns="" id="{82988034-49BA-004A-950A-48AC2D4478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2667000" y="-2667000"/>
            <a:ext cx="6858000" cy="121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96826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 advTm="5000">
        <p159:morph option="byObject"/>
      </p:transition>
    </mc:Choice>
    <mc:Fallback>
      <p:transition spd="slow" advTm="500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person, wall, indoor&#10;&#10;Description automatically generated">
            <a:extLst>
              <a:ext uri="{FF2B5EF4-FFF2-40B4-BE49-F238E27FC236}">
                <a16:creationId xmlns:a16="http://schemas.microsoft.com/office/drawing/2014/main" xmlns="" id="{AA8291E8-D1E1-554E-BD13-76117F849A2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 rot="5400000">
            <a:off x="2373629" y="-1539239"/>
            <a:ext cx="6858001" cy="992886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CB607B98-7700-4DC9-8BE8-A876255F9C5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63227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 advTm="5000">
        <p159:morph option="byObject"/>
      </p:transition>
    </mc:Choice>
    <mc:Fallback>
      <p:transition spd="slow" advTm="5000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</TotalTime>
  <Words>40</Words>
  <Application>Microsoft Office PowerPoint</Application>
  <PresentationFormat>Custom</PresentationFormat>
  <Paragraphs>17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Patricia Baker</dc:creator>
  <cp:lastModifiedBy>Chris Rippen</cp:lastModifiedBy>
  <cp:revision>10</cp:revision>
  <dcterms:created xsi:type="dcterms:W3CDTF">2019-02-16T22:59:32Z</dcterms:created>
  <dcterms:modified xsi:type="dcterms:W3CDTF">2019-02-18T14:17:30Z</dcterms:modified>
</cp:coreProperties>
</file>